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21" r:id="rId55"/>
    <p:sldId id="319" r:id="rId56"/>
    <p:sldId id="324" r:id="rId57"/>
    <p:sldId id="325" r:id="rId58"/>
    <p:sldId id="322" r:id="rId59"/>
    <p:sldId id="323" r:id="rId60"/>
    <p:sldId id="326" r:id="rId61"/>
    <p:sldId id="327" r:id="rId62"/>
    <p:sldId id="328" r:id="rId63"/>
    <p:sldId id="329" r:id="rId64"/>
    <p:sldId id="330" r:id="rId6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/>
    <p:restoredTop sz="89126"/>
  </p:normalViewPr>
  <p:slideViewPr>
    <p:cSldViewPr snapToGrid="0" snapToObjects="1">
      <p:cViewPr varScale="1">
        <p:scale>
          <a:sx n="80" d="100"/>
          <a:sy n="80" d="100"/>
        </p:scale>
        <p:origin x="192" y="146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ore-KR" dirty="0"/>
              <a:t> </a:t>
            </a:r>
            <a:r>
              <a:rPr kumimoji="1" lang="en-US" altLang="ko-Kore-KR" dirty="0" err="1"/>
              <a:t>Cupy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1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447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30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6441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885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20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AFC93-2BB5-9E47-ACF7-8AD307879C3E}"/>
              </a:ext>
            </a:extLst>
          </p:cNvPr>
          <p:cNvGrpSpPr/>
          <p:nvPr/>
        </p:nvGrpSpPr>
        <p:grpSpPr>
          <a:xfrm>
            <a:off x="399355" y="699218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72.760 %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80.780 %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82.540 %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82.720 %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698856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698857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698857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CA4B26-AF87-3041-AFA1-39C2F5BDCDE6}"/>
              </a:ext>
            </a:extLst>
          </p:cNvPr>
          <p:cNvGrpSpPr/>
          <p:nvPr/>
        </p:nvGrpSpPr>
        <p:grpSpPr>
          <a:xfrm>
            <a:off x="693213" y="4757979"/>
            <a:ext cx="4536061" cy="1821600"/>
            <a:chOff x="679961" y="2624381"/>
            <a:chExt cx="4536061" cy="18216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A52FE6-0624-074F-BE72-0D4C0E9D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DDEB28-BFE6-114C-93A0-F01426AD620E}"/>
                </a:ext>
              </a:extLst>
            </p:cNvPr>
            <p:cNvSpPr/>
            <p:nvPr/>
          </p:nvSpPr>
          <p:spPr>
            <a:xfrm>
              <a:off x="2568211" y="3116507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E5EF0C-12F9-E94E-9F52-E2FA5B1AB935}"/>
              </a:ext>
            </a:extLst>
          </p:cNvPr>
          <p:cNvSpPr txBox="1"/>
          <p:nvPr/>
        </p:nvSpPr>
        <p:spPr>
          <a:xfrm>
            <a:off x="5136897" y="566877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7190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CF4D0-6D8B-744D-B1BC-E2784CF92472}"/>
              </a:ext>
            </a:extLst>
          </p:cNvPr>
          <p:cNvGrpSpPr/>
          <p:nvPr/>
        </p:nvGrpSpPr>
        <p:grpSpPr>
          <a:xfrm>
            <a:off x="399355" y="2183461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81FD-4178-BA4F-9A19-F31724632DB0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08E88-F03B-184E-A79D-C0578BF1E6B8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547F6-65E4-0E4A-BDF7-11EA6ECF185A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D074B-7DEB-6347-8108-D10FC787CD74}"/>
              </a:ext>
            </a:extLst>
          </p:cNvPr>
          <p:cNvSpPr txBox="1"/>
          <p:nvPr/>
        </p:nvSpPr>
        <p:spPr>
          <a:xfrm>
            <a:off x="4935577" y="948083"/>
            <a:ext cx="232084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말고 </a:t>
            </a: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로 하자</a:t>
            </a:r>
            <a:endParaRPr kumimoji="1" lang="en-US" altLang="ko-KR" sz="1400" b="1" dirty="0">
              <a:solidFill>
                <a:srgbClr val="FF0000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2160282" y="291549"/>
            <a:ext cx="3146306" cy="3806080"/>
            <a:chOff x="679960" y="2183461"/>
            <a:chExt cx="2428801" cy="330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679960" y="4469300"/>
              <a:ext cx="2428800" cy="1019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426993" y="272795"/>
            <a:ext cx="3313352" cy="3811397"/>
            <a:chOff x="3411719" y="2181800"/>
            <a:chExt cx="2583372" cy="33566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971072"/>
              <a:chOff x="3411719" y="2567414"/>
              <a:chExt cx="2583372" cy="29710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411720" y="4504795"/>
                <a:ext cx="2583371" cy="1033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2B7FF-062E-CE41-A362-ACE58D753D04}"/>
              </a:ext>
            </a:extLst>
          </p:cNvPr>
          <p:cNvGrpSpPr/>
          <p:nvPr/>
        </p:nvGrpSpPr>
        <p:grpSpPr>
          <a:xfrm>
            <a:off x="2160282" y="4174219"/>
            <a:ext cx="5158158" cy="2683781"/>
            <a:chOff x="679960" y="2300328"/>
            <a:chExt cx="5158158" cy="26837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9DE853-88C9-1541-8876-25C3E23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79960" y="2624380"/>
              <a:ext cx="3146305" cy="23597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F4F1F6-17AD-FF42-B1ED-EACCA2181958}"/>
                </a:ext>
              </a:extLst>
            </p:cNvPr>
            <p:cNvSpPr/>
            <p:nvPr/>
          </p:nvSpPr>
          <p:spPr>
            <a:xfrm>
              <a:off x="3190307" y="3304025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50.340 %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61.680 %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58.380 %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C7754-82FE-2145-9C34-2D44DCC9CBDE}"/>
                </a:ext>
              </a:extLst>
            </p:cNvPr>
            <p:cNvSpPr txBox="1"/>
            <p:nvPr/>
          </p:nvSpPr>
          <p:spPr>
            <a:xfrm>
              <a:off x="1628095" y="2300328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B2DB41-4C12-EA4A-8AD2-3DDBEA0DEF87}"/>
              </a:ext>
            </a:extLst>
          </p:cNvPr>
          <p:cNvSpPr txBox="1"/>
          <p:nvPr/>
        </p:nvSpPr>
        <p:spPr>
          <a:xfrm>
            <a:off x="7259716" y="564406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57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3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B7EE7-B155-4842-B60F-9ED72FA944C4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D5B31F-CBE3-EC43-9845-820843084FF0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C4E986-DADC-744B-B081-8D95CC348EB1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5DB539-A8A5-D944-9656-0172434EC345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64.700 %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73.640 %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75.200 %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083D020-A13A-D54B-93F8-F71EC0674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8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5ABEF3-AC76-224C-8714-973964807176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69E0A-5F05-C14F-8BA4-DEF579EC9663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C0F3550-8B6F-414D-8AE3-30493D194C39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D09CEA-1376-8C42-9541-C1BF0103988C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63.460 %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67.440 %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75.040 %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3D720BE-8716-D54E-BE47-BC491043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8516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50.340 %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61.680 %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58.380 %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77.200 %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76.800 %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80.540 %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84.980 %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67.680 %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78.280 %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76.540 %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633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KSC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2021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학회 관련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최종 논문 수정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학회 참가 일정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+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일</a:t>
            </a: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0910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522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뺄셈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평균 내고 있음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저작위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문구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21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1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뺄셈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평균 내는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논문 쓰는 중</a:t>
            </a: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805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55074</TotalTime>
  <Words>15608</Words>
  <Application>Microsoft Macintosh PowerPoint</Application>
  <PresentationFormat>와이드스크린</PresentationFormat>
  <Paragraphs>2039</Paragraphs>
  <Slides>64</Slides>
  <Notes>44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285</cp:revision>
  <dcterms:created xsi:type="dcterms:W3CDTF">2021-08-30T14:06:47Z</dcterms:created>
  <dcterms:modified xsi:type="dcterms:W3CDTF">2021-12-02T05:11:51Z</dcterms:modified>
</cp:coreProperties>
</file>